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8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profile/Chukwuemeka-Etus/publication/326468848_Online_Bus_Ticket_Reservation_System/links/65c97240790074549771ea6f/Online-Bus-Ticket-Reservation-System.pdf"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www.researchgate.net/profile/Chukwuemeka-Etus/publication/326468848_Online_Bus_Ticket_Reservation_System/links/65c97240790074549771ea6f/Online-Bus-Ticket-Reservation-System.pdf"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profile/Chukwuemeka-Etus/publication/326468848_Online_Bus_Ticket_Reservation_System/links/65c97240790074549771ea6f/Online-Bus-Ticket-Reservation-System.pdf"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researchgate.net/profile/Chukwuemeka-Etus/publication/326468848_Online_Bus_Ticket_Reservation_System/links/65c97240790074549771ea6f/Online-Bus-Ticket-Reservation-System.pdf"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profile/Chukwuemeka-Etus/publication/326468848_Online_Bus_Ticket_Reservation_System/links/65c97240790074549771ea6f/Online-Bus-Ticket-Reservation-System.pdf"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researchgate.net/profile/Chukwuemeka-Etus/publication/326468848_Online_Bus_Ticket_Reservation_System/links/65c97240790074549771ea6f/Online-Bus-Ticket-Reservation-System.pdf"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researchgate.net/profile/Chukwuemeka-Etus/publication/326468848_Online_Bus_Ticket_Reservation_System/links/65c97240790074549771ea6f/Online-Bus-Ticket-Reservation-System.pdf" TargetMode="External"/><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0.png"/><Relationship Id="rId4" Type="http://schemas.openxmlformats.org/officeDocument/2006/relationships/diagramData" Target="../diagrams/data1.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K.</a:t>
            </a:r>
            <a:r>
              <a:rPr lang="en-US" sz="1100" dirty="0" err="1">
                <a:solidFill>
                  <a:schemeClr val="tx1"/>
                </a:solidFill>
              </a:rPr>
              <a:t>Kalavathy</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513521104019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err="1">
                <a:solidFill>
                  <a:schemeClr val="tx1"/>
                </a:solidFill>
                <a:latin typeface="Arial"/>
                <a:ea typeface="Arial"/>
                <a:cs typeface="Arial"/>
                <a:sym typeface="Arial"/>
              </a:rPr>
              <a:t>Annai</a:t>
            </a:r>
            <a:r>
              <a:rPr lang="en-US" sz="1100" b="0" i="0" u="none" strike="noStrike" cap="none" dirty="0">
                <a:solidFill>
                  <a:schemeClr val="tx1"/>
                </a:solidFill>
                <a:latin typeface="Arial"/>
                <a:ea typeface="Arial"/>
                <a:cs typeface="Arial"/>
                <a:sym typeface="Arial"/>
              </a:rPr>
              <a:t> Mira 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388986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   </a:t>
            </a:r>
            <a:r>
              <a:rPr lang="en-US" sz="1600" b="1" dirty="0">
                <a:solidFill>
                  <a:schemeClr val="tx1"/>
                </a:solidFill>
              </a:rPr>
              <a:t>It can be observed that computer applications are very important in every field of human endeavor. Here all the information about  customer that made reservation can  be  gotten  just  by  clicking  a  button  with  this  new  system,  some  of  the difficulties encountered with the manual system are overcome. It will also reduce the workload of the staff, reduce the time used for making reservation at the bus terminal and also increase efficiency. The application also has the ability to update records  in  various files automatically thereby relieving the company’s staff the stress of working from file security of data.</a:t>
            </a:r>
            <a:br>
              <a:rPr lang="en-US" sz="1600" b="1" dirty="0">
                <a:solidFill>
                  <a:schemeClr val="tx1"/>
                </a:solidFill>
              </a:rPr>
            </a:br>
            <a:r>
              <a:rPr lang="en-US" sz="1600" b="1" dirty="0">
                <a:solidFill>
                  <a:schemeClr val="tx1"/>
                </a:solidFill>
              </a:rPr>
              <a:t>                                   This project, as a whole ,will give a new way in bus reservations and ticket </a:t>
            </a:r>
            <a:r>
              <a:rPr lang="en-US" sz="1600" b="1" dirty="0" err="1">
                <a:solidFill>
                  <a:schemeClr val="tx1"/>
                </a:solidFill>
              </a:rPr>
              <a:t>processes.The</a:t>
            </a:r>
            <a:r>
              <a:rPr lang="en-US" sz="1600" b="1" dirty="0">
                <a:solidFill>
                  <a:schemeClr val="tx1"/>
                </a:solidFill>
              </a:rPr>
              <a:t> automation and management of seats and reservation will done online. However,  this  project  does  not  limit  the  walk-in  passengers  that  is passengers who visit the company’s counter because it also caters for them.</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hlinkClick r:id="rId3"/>
            <a:extLst>
              <a:ext uri="{FF2B5EF4-FFF2-40B4-BE49-F238E27FC236}">
                <a16:creationId xmlns:a16="http://schemas.microsoft.com/office/drawing/2014/main" id="{D2FA24E3-5201-10AD-6410-56F7C8331C21}"/>
              </a:ext>
            </a:extLst>
          </p:cNvPr>
          <p:cNvSpPr txBox="1">
            <a:spLocks/>
          </p:cNvSpPr>
          <p:nvPr/>
        </p:nvSpPr>
        <p:spPr>
          <a:xfrm>
            <a:off x="138652" y="4713110"/>
            <a:ext cx="8923572" cy="349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err="1">
                <a:solidFill>
                  <a:schemeClr val="tx1"/>
                </a:solidFill>
              </a:rPr>
              <a:t>Source:https</a:t>
            </a:r>
            <a:r>
              <a:rPr lang="en-IN" sz="1000" dirty="0">
                <a:solidFill>
                  <a:schemeClr val="tx1"/>
                </a:solidFill>
              </a:rPr>
              <a:t>://www.researchgate.net/profile/Chukwuemeka-Etus/publication/326468848_Online_Bus_Ticket_Reservation_System/links/65c97240790074549771ea6f/Online-Bus-Ticket-Reservation-System.pdf</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5" name="Picture 4">
            <a:extLst>
              <a:ext uri="{FF2B5EF4-FFF2-40B4-BE49-F238E27FC236}">
                <a16:creationId xmlns:a16="http://schemas.microsoft.com/office/drawing/2014/main" id="{CEDB7470-10E3-C619-1B8A-0B1ED470435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7B1F35AB-5FB1-800F-5C57-3AAE1FB9FEA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3790C509-E0A5-6A7C-040F-13A3928FD6F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A3B28E4E-11DB-8BDE-8261-7A8EA5DEC63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11B83FE8-42CE-47E5-5E17-4370AB8C4E5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89209" y="511510"/>
            <a:ext cx="9106830" cy="3554968"/>
          </a:xfrm>
        </p:spPr>
        <p:txBody>
          <a:bodyPr/>
          <a:lstStyle/>
          <a:p>
            <a:br>
              <a:rPr lang="en-IN" sz="1400" b="1" dirty="0">
                <a:solidFill>
                  <a:srgbClr val="213163"/>
                </a:solidFill>
                <a:latin typeface="+mj-lt"/>
              </a:rPr>
            </a:br>
            <a:r>
              <a:rPr lang="en-IN" sz="1400" b="1" dirty="0">
                <a:solidFill>
                  <a:srgbClr val="213163"/>
                </a:solidFill>
                <a:latin typeface="+mj-lt"/>
              </a:rPr>
              <a:t>Future </a:t>
            </a:r>
            <a:r>
              <a:rPr lang="en-US" sz="1400" b="1" dirty="0">
                <a:solidFill>
                  <a:srgbClr val="213163"/>
                </a:solidFill>
                <a:latin typeface="+mj-lt"/>
              </a:rPr>
              <a:t>Enhancements</a:t>
            </a:r>
            <a:r>
              <a:rPr lang="en-US" sz="1400" b="1" dirty="0">
                <a:solidFill>
                  <a:srgbClr val="374151"/>
                </a:solidFill>
                <a:latin typeface="+mj-lt"/>
                <a:cs typeface="Times New Roman" panose="02020603050405020304" pitchFamily="18" charset="0"/>
              </a:rPr>
              <a:t>:   </a:t>
            </a:r>
            <a:r>
              <a:rPr lang="en-US" sz="1400" b="1" dirty="0">
                <a:solidFill>
                  <a:schemeClr val="tx1"/>
                </a:solidFill>
                <a:latin typeface="+mj-lt"/>
                <a:cs typeface="Times New Roman" panose="02020603050405020304" pitchFamily="18" charset="0"/>
              </a:rPr>
              <a:t>Dynamic Pricing: Implement dynamic pricing algorithms based on factors such as demand, time remaining until departure, and historical booking data to optimize revenue and fill empty seats.</a:t>
            </a:r>
            <a:br>
              <a:rPr lang="en-US" sz="1400" b="1" dirty="0">
                <a:solidFill>
                  <a:schemeClr val="tx1"/>
                </a:solidFill>
                <a:latin typeface="+mj-lt"/>
                <a:cs typeface="Times New Roman" panose="02020603050405020304" pitchFamily="18" charset="0"/>
              </a:rPr>
            </a:br>
            <a:r>
              <a:rPr lang="en-US" sz="1400" b="1" dirty="0">
                <a:solidFill>
                  <a:schemeClr val="tx1"/>
                </a:solidFill>
                <a:latin typeface="+mj-lt"/>
                <a:cs typeface="Times New Roman" panose="02020603050405020304" pitchFamily="18" charset="0"/>
              </a:rPr>
              <a:t>                                          Integration with Public Transit: Integrate with public transit systems to provide seamless connections and multi-modal journey planning, allowing users to book and pay for bus tickets alongside other modes of transportation.</a:t>
            </a:r>
            <a:br>
              <a:rPr lang="en-US" sz="1400" b="1" dirty="0">
                <a:solidFill>
                  <a:schemeClr val="tx1"/>
                </a:solidFill>
                <a:latin typeface="+mj-lt"/>
                <a:cs typeface="Times New Roman" panose="02020603050405020304" pitchFamily="18" charset="0"/>
              </a:rPr>
            </a:br>
            <a:r>
              <a:rPr lang="en-US" sz="1400" b="1" dirty="0">
                <a:solidFill>
                  <a:schemeClr val="tx1"/>
                </a:solidFill>
                <a:latin typeface="+mj-lt"/>
                <a:cs typeface="Times New Roman" panose="02020603050405020304" pitchFamily="18" charset="0"/>
              </a:rPr>
              <a:t>                                           Real-Time Tracking: Enable real-time tracking of buses and estimated arrival times for improved planning and convenience for passengers.</a:t>
            </a:r>
            <a:br>
              <a:rPr lang="en-US" sz="1400" b="1" dirty="0">
                <a:solidFill>
                  <a:schemeClr val="tx1"/>
                </a:solidFill>
                <a:latin typeface="+mj-lt"/>
                <a:cs typeface="Times New Roman" panose="02020603050405020304" pitchFamily="18" charset="0"/>
              </a:rPr>
            </a:br>
            <a:r>
              <a:rPr lang="en-US" sz="1400" b="1" dirty="0">
                <a:solidFill>
                  <a:schemeClr val="tx1"/>
                </a:solidFill>
                <a:latin typeface="+mj-lt"/>
                <a:cs typeface="Times New Roman" panose="02020603050405020304" pitchFamily="18" charset="0"/>
              </a:rPr>
              <a:t>                                           Biometric Authentication: Integrate biometric authentication methods such as fingerprint or facial recognition for secure and convenient login and payment verification.</a:t>
            </a:r>
            <a:br>
              <a:rPr lang="en-US" sz="1400" b="1" dirty="0">
                <a:solidFill>
                  <a:schemeClr val="tx1"/>
                </a:solidFill>
                <a:latin typeface="+mj-lt"/>
                <a:cs typeface="Times New Roman" panose="02020603050405020304" pitchFamily="18" charset="0"/>
              </a:rPr>
            </a:br>
            <a:r>
              <a:rPr lang="en-US" sz="1400" b="1" dirty="0">
                <a:solidFill>
                  <a:schemeClr val="tx1"/>
                </a:solidFill>
                <a:latin typeface="+mj-lt"/>
                <a:cs typeface="Times New Roman" panose="02020603050405020304" pitchFamily="18" charset="0"/>
              </a:rPr>
              <a:t>                                           Blockchain Integration: Explore the use of blockchain technology for secure and transparent transactions ,ticketing and tracking of bus </a:t>
            </a:r>
            <a:r>
              <a:rPr lang="en-US" sz="1400" b="1" dirty="0" err="1">
                <a:solidFill>
                  <a:schemeClr val="tx1"/>
                </a:solidFill>
                <a:latin typeface="+mj-lt"/>
                <a:cs typeface="Times New Roman" panose="02020603050405020304" pitchFamily="18" charset="0"/>
              </a:rPr>
              <a:t>journeys,enhancing</a:t>
            </a:r>
            <a:r>
              <a:rPr lang="en-US" sz="1400" b="1" dirty="0">
                <a:solidFill>
                  <a:schemeClr val="tx1"/>
                </a:solidFill>
                <a:latin typeface="+mj-lt"/>
                <a:cs typeface="Times New Roman" panose="02020603050405020304" pitchFamily="18" charset="0"/>
              </a:rPr>
              <a:t> trust and reducing fraud.</a:t>
            </a:r>
            <a:br>
              <a:rPr lang="en-US" sz="1400" b="1" dirty="0">
                <a:solidFill>
                  <a:schemeClr val="tx1"/>
                </a:solidFill>
                <a:latin typeface="+mj-lt"/>
                <a:cs typeface="Times New Roman" panose="02020603050405020304" pitchFamily="18" charset="0"/>
              </a:rPr>
            </a:br>
            <a:r>
              <a:rPr lang="en-US" sz="1400" b="1" dirty="0">
                <a:solidFill>
                  <a:schemeClr val="tx1"/>
                </a:solidFill>
                <a:latin typeface="+mj-lt"/>
                <a:cs typeface="Times New Roman" panose="02020603050405020304" pitchFamily="18" charset="0"/>
              </a:rPr>
              <a:t>                                            Payment through </a:t>
            </a:r>
            <a:r>
              <a:rPr lang="en-US" sz="1400" b="1" dirty="0" err="1">
                <a:solidFill>
                  <a:schemeClr val="tx1"/>
                </a:solidFill>
                <a:latin typeface="+mj-lt"/>
                <a:cs typeface="Times New Roman" panose="02020603050405020304" pitchFamily="18" charset="0"/>
              </a:rPr>
              <a:t>netbanking</a:t>
            </a:r>
            <a:r>
              <a:rPr lang="en-US" sz="1400" b="1" dirty="0">
                <a:solidFill>
                  <a:schemeClr val="tx1"/>
                </a:solidFill>
                <a:latin typeface="+mj-lt"/>
                <a:cs typeface="Times New Roman" panose="02020603050405020304" pitchFamily="18" charset="0"/>
              </a:rPr>
              <a:t>: can able to pay through any kind of </a:t>
            </a:r>
            <a:r>
              <a:rPr lang="en-US" sz="1400" b="1" dirty="0" err="1">
                <a:solidFill>
                  <a:schemeClr val="tx1"/>
                </a:solidFill>
                <a:latin typeface="+mj-lt"/>
                <a:cs typeface="Times New Roman" panose="02020603050405020304" pitchFamily="18" charset="0"/>
              </a:rPr>
              <a:t>netbanking</a:t>
            </a:r>
            <a:r>
              <a:rPr lang="en-US" b="1" dirty="0">
                <a:solidFill>
                  <a:schemeClr val="tx1"/>
                </a:solidFill>
                <a:latin typeface="+mj-lt"/>
                <a:cs typeface="Times New Roman" panose="02020603050405020304" pitchFamily="18" charset="0"/>
              </a:rPr>
              <a:t>.</a:t>
            </a:r>
            <a:endParaRPr lang="en-US" dirty="0">
              <a:solidFill>
                <a:schemeClr val="tx1"/>
              </a:solidFill>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383039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  </a:t>
            </a:r>
            <a:r>
              <a:rPr lang="en-US" sz="1600" b="1" dirty="0">
                <a:solidFill>
                  <a:schemeClr val="tx1"/>
                </a:solidFill>
              </a:rPr>
              <a:t>In conclusion, a bus reservation system plays a vital role in modernizing and streamlining the process of booking bus tickets for passengers. Through efficient user interfaces, robust database management, and seamless integration of various functionalities, such systems offer convenience, reliability, and accessibility to </a:t>
            </a:r>
            <a:r>
              <a:rPr lang="en-US" sz="1600" b="1" dirty="0" err="1">
                <a:solidFill>
                  <a:schemeClr val="tx1"/>
                </a:solidFill>
              </a:rPr>
              <a:t>users.The</a:t>
            </a:r>
            <a:r>
              <a:rPr lang="en-US" sz="1600" b="1" dirty="0">
                <a:solidFill>
                  <a:schemeClr val="tx1"/>
                </a:solidFill>
              </a:rPr>
              <a:t> future of bus reservation systems lies in continuous innovation and enhancement, driven by emerging technologies and evolving user expectations. By focusing on mobile app development, dynamic pricing strategies, predictive analytics, real-time tracking, personalized recommendations, accessibility features, virtual reality tours, biometric authentication, and blockchain integration, bus reservation systems can further elevate the user experience and meet the diverse needs of passengers.</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hlinkClick r:id="rId3"/>
            <a:extLst>
              <a:ext uri="{FF2B5EF4-FFF2-40B4-BE49-F238E27FC236}">
                <a16:creationId xmlns:a16="http://schemas.microsoft.com/office/drawing/2014/main" id="{81E9EAEF-4D2C-D890-53FC-DD6FC1B36C83}"/>
              </a:ext>
            </a:extLst>
          </p:cNvPr>
          <p:cNvSpPr txBox="1">
            <a:spLocks/>
          </p:cNvSpPr>
          <p:nvPr/>
        </p:nvSpPr>
        <p:spPr>
          <a:xfrm>
            <a:off x="138651" y="4713110"/>
            <a:ext cx="8931007" cy="430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:https://www.researchgate.net/profile/Chukwuemeka-Etus/publication/326468848_Online_Bus_Ticket_Reservation_System/links/65c97240790074549771ea6f/Online-Bus-Ticket-Reservation-System.pdf</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330257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   </a:t>
            </a:r>
            <a:r>
              <a:rPr lang="en-IN" sz="1600" b="1" dirty="0">
                <a:solidFill>
                  <a:schemeClr val="tx1"/>
                </a:solidFill>
              </a:rPr>
              <a:t>Online Bus Reservation System is a web based application that works within a centralized network. This project presents a review on the software program “Online Bus Reservation System” as should be used in a bus transportation system, a facility which is used to reserve </a:t>
            </a:r>
            <a:r>
              <a:rPr lang="en-IN" sz="1600" b="1" dirty="0" err="1">
                <a:solidFill>
                  <a:schemeClr val="tx1"/>
                </a:solidFill>
              </a:rPr>
              <a:t>seats,cancellation</a:t>
            </a:r>
            <a:r>
              <a:rPr lang="en-IN" sz="1600" b="1" dirty="0">
                <a:solidFill>
                  <a:schemeClr val="tx1"/>
                </a:solidFill>
              </a:rPr>
              <a:t> of reservation and different types of route enquiries used on securing quick reservations. It is built for managing and computerizing the traditional database ,ticket booking and tracking bus and travel made. It maintains all customer details ,bus details, reservation details.  </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9005348" cy="430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a:solidFill>
                  <a:schemeClr val="tx1"/>
                </a:solidFill>
                <a:hlinkClick r:id="rId3"/>
              </a:rPr>
              <a:t>https://www.researchgate.net/profile/Chukwuemeka-Etus/publication/326468848_Online_Bus_Ticket_Reservation_System/links/65c97240790074549771ea6f/Online-Bus-Ticket-Reservation-System.pdf</a:t>
            </a:r>
            <a:endParaRPr lang="en-IN" sz="10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323566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   </a:t>
            </a:r>
            <a:r>
              <a:rPr lang="en-US" sz="1600" b="1" dirty="0">
                <a:solidFill>
                  <a:schemeClr val="tx1"/>
                </a:solidFill>
              </a:rPr>
              <a:t>Currently, the type of system being used at the counter is an internal system which is manually used in selling the bus tickets. The problems facing the company are that customers have to go to the counter to buy bus ticket or ask for bus schedule, customers will also have to queue up for a long time in order to secure a bus ticket and will also need to pay cash when they buy the bus ticket.  </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8945875" cy="349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a:solidFill>
                  <a:schemeClr val="tx1"/>
                </a:solidFill>
                <a:hlinkClick r:id="rId3"/>
              </a:rPr>
              <a:t>https://www.researchgate.net/profile/Chukwuemeka-Etus/publication/326468848_Online_Bus_Ticket_Reservation_System/links/65c97240790074549771ea6f/Online-Bus-Ticket-Reservation-System.pdf</a:t>
            </a:r>
            <a:endParaRPr lang="en-IN" sz="1000" dirty="0">
              <a:solidFill>
                <a:schemeClr val="tx1"/>
              </a:solidFill>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331744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  </a:t>
            </a:r>
            <a:r>
              <a:rPr lang="en-IN" sz="1600" b="1" dirty="0" err="1">
                <a:solidFill>
                  <a:schemeClr val="tx1"/>
                </a:solidFill>
              </a:rPr>
              <a:t>i</a:t>
            </a:r>
            <a:r>
              <a:rPr lang="en-IN" sz="1600" b="1" dirty="0">
                <a:solidFill>
                  <a:schemeClr val="tx1"/>
                </a:solidFill>
              </a:rPr>
              <a:t>)</a:t>
            </a:r>
            <a:r>
              <a:rPr lang="en-IN" sz="1600" b="1" dirty="0">
                <a:solidFill>
                  <a:srgbClr val="213163"/>
                </a:solidFill>
              </a:rPr>
              <a:t> </a:t>
            </a:r>
            <a:r>
              <a:rPr lang="en-US" sz="1600" b="1" dirty="0">
                <a:solidFill>
                  <a:schemeClr val="tx1"/>
                </a:solidFill>
              </a:rPr>
              <a:t>Providing a web-based bus ticket reservation function where a customer can buy bus ticket through the online system without a need to queue up at the counter to purchase a bus ticket.</a:t>
            </a:r>
            <a:br>
              <a:rPr lang="en-US" sz="1600" b="1" dirty="0">
                <a:solidFill>
                  <a:schemeClr val="tx1"/>
                </a:solidFill>
              </a:rPr>
            </a:br>
            <a:r>
              <a:rPr lang="en-US" sz="1600" b="1" dirty="0">
                <a:solidFill>
                  <a:schemeClr val="tx1"/>
                </a:solidFill>
              </a:rPr>
              <a:t>                               ii)   Enabling  customers  to check  the  availability  and  types  of  busses  online. Customer  can  check  the  time  departure  for  every  ITC  bus  through  the system.</a:t>
            </a:r>
            <a:br>
              <a:rPr lang="en-US" sz="1600" b="1" dirty="0">
                <a:solidFill>
                  <a:schemeClr val="tx1"/>
                </a:solidFill>
              </a:rPr>
            </a:br>
            <a:r>
              <a:rPr lang="en-US" sz="1600" b="1" dirty="0">
                <a:solidFill>
                  <a:schemeClr val="tx1"/>
                </a:solidFill>
              </a:rPr>
              <a:t>                              iii)  Easing bus ticket payment by obtaining a bank pin after payments is made to the various designated banks.  </a:t>
            </a:r>
            <a:br>
              <a:rPr lang="en-US" sz="1600" b="1" dirty="0">
                <a:solidFill>
                  <a:schemeClr val="tx1"/>
                </a:solidFill>
              </a:rPr>
            </a:br>
            <a:r>
              <a:rPr lang="en-US" sz="1600" b="1" dirty="0">
                <a:solidFill>
                  <a:schemeClr val="tx1"/>
                </a:solidFill>
              </a:rPr>
              <a:t>                              iv)  Ability of customers to cancel their reservation. </a:t>
            </a:r>
            <a:br>
              <a:rPr lang="en-US" sz="1600" b="1" dirty="0">
                <a:solidFill>
                  <a:schemeClr val="tx1"/>
                </a:solidFill>
              </a:rPr>
            </a:br>
            <a:r>
              <a:rPr lang="en-US" sz="1600" b="1" dirty="0">
                <a:solidFill>
                  <a:schemeClr val="tx1"/>
                </a:solidFill>
              </a:rPr>
              <a:t>                              v)  Admin user privileges in updating and canceling payment, route and vehicle records.</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hlinkClick r:id="rId3"/>
            <a:extLst>
              <a:ext uri="{FF2B5EF4-FFF2-40B4-BE49-F238E27FC236}">
                <a16:creationId xmlns:a16="http://schemas.microsoft.com/office/drawing/2014/main" id="{0139171D-3AD9-6A2C-2865-384C0BE5CD2F}"/>
              </a:ext>
            </a:extLst>
          </p:cNvPr>
          <p:cNvSpPr txBox="1">
            <a:spLocks/>
          </p:cNvSpPr>
          <p:nvPr/>
        </p:nvSpPr>
        <p:spPr>
          <a:xfrm>
            <a:off x="354243" y="4616466"/>
            <a:ext cx="9005348" cy="3569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9012969" cy="369658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   </a:t>
            </a:r>
            <a:r>
              <a:rPr lang="en-US" sz="1600" b="1" dirty="0">
                <a:solidFill>
                  <a:schemeClr val="tx1"/>
                </a:solidFill>
              </a:rPr>
              <a:t>An online bus reservation system would typically include features such as user registration, search and booking functionality, find the buses, seat selection, and booking confirmation. It would also need an admin panel for managing buses, routes, schedules, and user accounts. The system should be user-friendly, secure, and scalable to handle high traffic during peak times. Additionally, integrating features like real-time updates, feedback mechanisms, and loyalty programs could enhance the user experience. The system is developed using technologies like web development frameworks, payment gateways, and databases to ensure efficiency and reliability. Regular maintenance and updates would also be essential to keep the system running smoothly.</a:t>
            </a:r>
            <a:endParaRPr lang="en-IN" sz="1600" dirty="0">
              <a:solidFill>
                <a:schemeClr val="tx1"/>
              </a:solidFill>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hlinkClick r:id="rId3"/>
            <a:extLst>
              <a:ext uri="{FF2B5EF4-FFF2-40B4-BE49-F238E27FC236}">
                <a16:creationId xmlns:a16="http://schemas.microsoft.com/office/drawing/2014/main" id="{D3393E03-7263-ADFB-23AD-8505198A845E}"/>
              </a:ext>
            </a:extLst>
          </p:cNvPr>
          <p:cNvSpPr txBox="1">
            <a:spLocks/>
          </p:cNvSpPr>
          <p:nvPr/>
        </p:nvSpPr>
        <p:spPr>
          <a:xfrm>
            <a:off x="138652" y="4713110"/>
            <a:ext cx="9005348" cy="364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err="1">
                <a:solidFill>
                  <a:schemeClr val="tx1"/>
                </a:solidFill>
              </a:rPr>
              <a:t>Source:</a:t>
            </a:r>
            <a:r>
              <a:rPr lang="en-IN" sz="1000" dirty="0" err="1">
                <a:solidFill>
                  <a:schemeClr val="tx1"/>
                </a:solidFill>
                <a:hlinkClick r:id="rId3"/>
              </a:rPr>
              <a:t>https</a:t>
            </a:r>
            <a:r>
              <a:rPr lang="en-IN" sz="1000" dirty="0">
                <a:solidFill>
                  <a:schemeClr val="tx1"/>
                </a:solidFill>
                <a:hlinkClick r:id="rId3"/>
              </a:rPr>
              <a:t>://www.researchgate.net/profile/Chukwuemeka-Etus/publication/326468848_Online_Bus_Ticket_Reservation_System/links/65c97240790074549771ea6f/Online-Bus-Ticket-Reservation-System.pdf</a:t>
            </a:r>
            <a:endParaRPr lang="en-IN" sz="1000" dirty="0">
              <a:solidFill>
                <a:schemeClr val="tx1"/>
              </a:solidFill>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6" name="Picture 5">
            <a:extLst>
              <a:ext uri="{FF2B5EF4-FFF2-40B4-BE49-F238E27FC236}">
                <a16:creationId xmlns:a16="http://schemas.microsoft.com/office/drawing/2014/main" id="{462427CB-A857-516C-3FFF-A1C58EF72A0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6" name="Picture 5">
            <a:extLst>
              <a:ext uri="{FF2B5EF4-FFF2-40B4-BE49-F238E27FC236}">
                <a16:creationId xmlns:a16="http://schemas.microsoft.com/office/drawing/2014/main" id="{696B2D25-01EC-638B-6435-C23DFC61442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hlinkClick r:id="rId3"/>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2076865081"/>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9"/>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10"/>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hlinkClick r:id="rId3"/>
            <a:extLst>
              <a:ext uri="{FF2B5EF4-FFF2-40B4-BE49-F238E27FC236}">
                <a16:creationId xmlns:a16="http://schemas.microsoft.com/office/drawing/2014/main" id="{3447FF72-B82E-F4FB-B8A0-D3532FD4F749}"/>
              </a:ext>
            </a:extLst>
          </p:cNvPr>
          <p:cNvSpPr txBox="1">
            <a:spLocks/>
          </p:cNvSpPr>
          <p:nvPr/>
        </p:nvSpPr>
        <p:spPr>
          <a:xfrm>
            <a:off x="138652" y="4713110"/>
            <a:ext cx="8951600" cy="3512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:https://www.researchgate.net/profile/Chukwuemeka-Etus/publication/326468848_Online_Bus_Ticket_Reservation_System/links/65c97240790074549771ea6f/Online-Bus-Ticket-Reservation-System.pdf</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128</TotalTime>
  <Words>1175</Words>
  <Application>Microsoft Office PowerPoint</Application>
  <PresentationFormat>On-screen Show (16:9)</PresentationFormat>
  <Paragraphs>39</Paragraphs>
  <Slides>18</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4" baseType="lpstr">
      <vt:lpstr>Arial</vt:lpstr>
      <vt:lpstr>Arial MT</vt:lpstr>
      <vt:lpstr>Calibri</vt:lpstr>
      <vt:lpstr>Times New Roman</vt:lpstr>
      <vt:lpstr>Simple Light</vt:lpstr>
      <vt:lpstr>PowerPoint Presentation</vt:lpstr>
      <vt:lpstr>PowerPoint Presentation</vt:lpstr>
      <vt:lpstr>Abstract   Online Bus Reservation System is a web based application that works within a centralized network. This project presents a review on the software program “Online Bus Reservation System” as should be used in a bus transportation system, a facility which is used to reserve seats,cancellation of reservation and different types of route enquiries used on securing quick reservations. It is built for managing and computerizing the traditional database ,ticket booking and tracking bus and travel made. It maintains all customer details ,bus details, reservation details.  </vt:lpstr>
      <vt:lpstr>Problem Statement   Currently, the type of system being used at the counter is an internal system which is manually used in selling the bus tickets. The problems facing the company are that customers have to go to the counter to buy bus ticket or ask for bus schedule, customers will also have to queue up for a long time in order to secure a bus ticket and will also need to pay cash when they buy the bus ticket.  </vt:lpstr>
      <vt:lpstr>Project Overview  i) Providing a web-based bus ticket reservation function where a customer can buy bus ticket through the online system without a need to queue up at the counter to purchase a bus ticket.                                ii)   Enabling  customers  to check  the  availability  and  types  of  busses  online. Customer  can  check  the  time  departure  for  every  ITC  bus  through  the system.                               iii)  Easing bus ticket payment by obtaining a bank pin after payments is made to the various designated banks.                                 iv)  Ability of customers to cancel their reservation.                                v)  Admin user privileges in updating and canceling payment, route and vehicle records.</vt:lpstr>
      <vt:lpstr>Proposed Solution   An online bus reservation system would typically include features such as user registration, search and booking functionality, find the buses, seat selection, and booking confirmation. It would also need an admin panel for managing buses, routes, schedules, and user accounts. The system should be user-friendly, secure, and scalable to handle high traffic during peak times. Additionally, integrating features like real-time updates, feedback mechanisms, and loyalty programs could enhance the user experience. The system is developed using technologies like web development frameworks, payment gateways, and databases to ensure efficiency and reliability. Regular maintenance and updates would also be essential to keep the system running smoothly.</vt:lpstr>
      <vt:lpstr>PowerPoint Presentation</vt:lpstr>
      <vt:lpstr>PowerPoint Presentation</vt:lpstr>
      <vt:lpstr>Technology Used</vt:lpstr>
      <vt:lpstr>Modelling &amp; Results   It can be observed that computer applications are very important in every field of human endeavor. Here all the information about  customer that made reservation can  be  gotten  just  by  clicking  a  button  with  this  new  system,  some  of  the difficulties encountered with the manual system are overcome. It will also reduce the workload of the staff, reduce the time used for making reservation at the bus terminal and also increase efficiency. The application also has the ability to update records  in  various files automatically thereby relieving the company’s staff the stress of working from file security of data.                                    This project, as a whole ,will give a new way in bus reservations and ticket processes.The automation and management of seats and reservation will done online. However,  this  project  does  not  limit  the  walk-in  passengers  that  is passengers who visit the company’s counter because it also caters for them.</vt:lpstr>
      <vt:lpstr>Homepage</vt:lpstr>
      <vt:lpstr>About-Us-Page</vt:lpstr>
      <vt:lpstr>Service-Page</vt:lpstr>
      <vt:lpstr>Departments-Page</vt:lpstr>
      <vt:lpstr>Blog-Page</vt:lpstr>
      <vt:lpstr> Future Enhancements:   Dynamic Pricing: Implement dynamic pricing algorithms based on factors such as demand, time remaining until departure, and historical booking data to optimize revenue and fill empty seats.                                           Integration with Public Transit: Integrate with public transit systems to provide seamless connections and multi-modal journey planning, allowing users to book and pay for bus tickets alongside other modes of transportation.                                            Real-Time Tracking: Enable real-time tracking of buses and estimated arrival times for improved planning and convenience for passengers.                                            Biometric Authentication: Integrate biometric authentication methods such as fingerprint or facial recognition for secure and convenient login and payment verification.                                            Blockchain Integration: Explore the use of blockchain technology for secure and transparent transactions ,ticketing and tracking of bus journeys,enhancing trust and reducing fraud.                                             Payment through netbanking: can able to pay through any kind of netbanking.</vt:lpstr>
      <vt:lpstr>Conclusion:  In conclusion, a bus reservation system plays a vital role in modernizing and streamlining the process of booking bus tickets for passengers. Through efficient user interfaces, robust database management, and seamless integration of various functionalities, such systems offer convenience, reliability, and accessibility to users.The future of bus reservation systems lies in continuous innovation and enhancement, driven by emerging technologies and evolving user expectations. By focusing on mobile app development, dynamic pricing strategies, predictive analytics, real-time tracking, personalized recommendations, accessibility features, virtual reality tours, biometric authentication, and blockchain integration, bus reservation systems can further elevate the user experience and meet the diverse needs of passengers.</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kalawathy2003@outlook.com</cp:lastModifiedBy>
  <cp:revision>7</cp:revision>
  <dcterms:modified xsi:type="dcterms:W3CDTF">2024-04-08T10:51:50Z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